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D"/>
    <a:srgbClr val="ED3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2" autoAdjust="0"/>
    <p:restoredTop sz="96208"/>
  </p:normalViewPr>
  <p:slideViewPr>
    <p:cSldViewPr snapToGrid="0" snapToObjects="1">
      <p:cViewPr>
        <p:scale>
          <a:sx n="100" d="100"/>
          <a:sy n="100" d="100"/>
        </p:scale>
        <p:origin x="1176" y="-2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150F-1312-AD44-B19B-7BB4A12896B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DAB1-08E3-8749-BB6D-D4EB572DD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9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150F-1312-AD44-B19B-7BB4A12896B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DAB1-08E3-8749-BB6D-D4EB572DD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150F-1312-AD44-B19B-7BB4A12896B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DAB1-08E3-8749-BB6D-D4EB572DD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77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150F-1312-AD44-B19B-7BB4A12896B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DAB1-08E3-8749-BB6D-D4EB572DD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2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150F-1312-AD44-B19B-7BB4A12896B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DAB1-08E3-8749-BB6D-D4EB572DD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0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150F-1312-AD44-B19B-7BB4A12896B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DAB1-08E3-8749-BB6D-D4EB572DD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1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150F-1312-AD44-B19B-7BB4A12896B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DAB1-08E3-8749-BB6D-D4EB572DD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14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150F-1312-AD44-B19B-7BB4A12896B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DAB1-08E3-8749-BB6D-D4EB572DD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65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150F-1312-AD44-B19B-7BB4A12896B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DAB1-08E3-8749-BB6D-D4EB572DD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01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150F-1312-AD44-B19B-7BB4A12896B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DAB1-08E3-8749-BB6D-D4EB572DD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68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150F-1312-AD44-B19B-7BB4A12896B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DAB1-08E3-8749-BB6D-D4EB572DD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5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9150F-1312-AD44-B19B-7BB4A12896B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EDAB1-08E3-8749-BB6D-D4EB572DD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7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2.jpg"/><Relationship Id="rId7" Type="http://schemas.openxmlformats.org/officeDocument/2006/relationships/hyperlink" Target="http://timeconfirm.com/%5BCust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virtualcheckup.com/%5BCustom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622EF0-142F-F345-A59C-49CF89ED80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0DFC04E-AB08-B641-A8D3-43D2433B2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005" y="9419833"/>
            <a:ext cx="1569400" cy="5089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859F60-7D67-0E47-B5AC-49566ED616B4}"/>
              </a:ext>
            </a:extLst>
          </p:cNvPr>
          <p:cNvSpPr/>
          <p:nvPr/>
        </p:nvSpPr>
        <p:spPr>
          <a:xfrm>
            <a:off x="4572000" y="586615"/>
            <a:ext cx="3200400" cy="689742"/>
          </a:xfrm>
          <a:prstGeom prst="rect">
            <a:avLst/>
          </a:prstGeom>
          <a:solidFill>
            <a:srgbClr val="ED3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E582D6-7D9E-8047-8C26-AD9C475DFAAD}"/>
              </a:ext>
            </a:extLst>
          </p:cNvPr>
          <p:cNvSpPr txBox="1"/>
          <p:nvPr/>
        </p:nvSpPr>
        <p:spPr>
          <a:xfrm>
            <a:off x="4572000" y="61739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highlight>
                  <a:srgbClr val="ED3A26"/>
                </a:highlight>
              </a:rPr>
              <a:t>Request your Home Kit beginning 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highlight>
                  <a:srgbClr val="ED3A26"/>
                </a:highlight>
              </a:rPr>
              <a:t>[enter launch date here]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910A09-0527-F14D-934B-F9182AF35E10}"/>
              </a:ext>
            </a:extLst>
          </p:cNvPr>
          <p:cNvSpPr/>
          <p:nvPr/>
        </p:nvSpPr>
        <p:spPr>
          <a:xfrm>
            <a:off x="0" y="6874889"/>
            <a:ext cx="7772400" cy="2137031"/>
          </a:xfrm>
          <a:prstGeom prst="rect">
            <a:avLst/>
          </a:prstGeom>
          <a:solidFill>
            <a:srgbClr val="ED3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233A18-C4CF-0147-8660-02C4082D68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95126" y="9379521"/>
            <a:ext cx="1474074" cy="6102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4788FF-648B-418B-809F-CFB5848DFE0B}"/>
              </a:ext>
            </a:extLst>
          </p:cNvPr>
          <p:cNvSpPr txBox="1"/>
          <p:nvPr/>
        </p:nvSpPr>
        <p:spPr>
          <a:xfrm>
            <a:off x="1747518" y="4878147"/>
            <a:ext cx="5415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99CD"/>
                </a:solidFill>
              </a:rPr>
              <a:t>Request your Home Kit at </a:t>
            </a:r>
            <a:r>
              <a:rPr lang="en-US" sz="1600" dirty="0">
                <a:solidFill>
                  <a:srgbClr val="0099C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VirtualCheckup.com/[Custom</a:t>
            </a:r>
            <a:r>
              <a:rPr lang="en-US" sz="1600" dirty="0">
                <a:solidFill>
                  <a:srgbClr val="0099CD"/>
                </a:solidFill>
              </a:rPr>
              <a:t>] </a:t>
            </a:r>
            <a:br>
              <a:rPr lang="en-US" sz="1600" dirty="0">
                <a:solidFill>
                  <a:srgbClr val="0099CD"/>
                </a:solidFill>
              </a:rPr>
            </a:br>
            <a:r>
              <a:rPr lang="en-US" sz="1600" dirty="0">
                <a:solidFill>
                  <a:srgbClr val="0099CD"/>
                </a:solidFill>
              </a:rPr>
              <a:t>or scan the QR code. </a:t>
            </a:r>
            <a:r>
              <a:rPr lang="en-US" sz="1600" b="1" dirty="0">
                <a:solidFill>
                  <a:srgbClr val="ED3A26"/>
                </a:solidFill>
              </a:rPr>
              <a:t>Act now!</a:t>
            </a:r>
            <a:r>
              <a:rPr lang="en-US" sz="1600" dirty="0">
                <a:solidFill>
                  <a:srgbClr val="ED3A26"/>
                </a:solidFill>
              </a:rPr>
              <a:t> </a:t>
            </a:r>
            <a:r>
              <a:rPr lang="en-US" sz="1600" dirty="0">
                <a:solidFill>
                  <a:srgbClr val="0099CD"/>
                </a:solidFill>
              </a:rPr>
              <a:t>The last day to register for your VirtualCheckup™ Home Kit is [enter date here].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4FEDCF-DFBA-4129-91FD-3F1EDB0E8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158" y="4890996"/>
            <a:ext cx="795050" cy="795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421ABA-BB4E-44DE-A983-36E9ED9E483E}"/>
              </a:ext>
            </a:extLst>
          </p:cNvPr>
          <p:cNvSpPr txBox="1"/>
          <p:nvPr/>
        </p:nvSpPr>
        <p:spPr>
          <a:xfrm>
            <a:off x="1747517" y="6100791"/>
            <a:ext cx="541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99CD"/>
                </a:solidFill>
              </a:rPr>
              <a:t>Schedule your Onsite Checkup, available at some of our work locations, by visiting </a:t>
            </a:r>
            <a:r>
              <a:rPr lang="en-US" sz="1600" u="sng" dirty="0">
                <a:solidFill>
                  <a:srgbClr val="0099CD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TimeConfirm.com/[Custom</a:t>
            </a:r>
            <a:r>
              <a:rPr lang="en-US" sz="1600" dirty="0">
                <a:solidFill>
                  <a:srgbClr val="0099CD"/>
                </a:solidFill>
              </a:rPr>
              <a:t>].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DA1AF52-5AE9-483D-999D-B2BDA9CA28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159" y="5971487"/>
            <a:ext cx="856359" cy="84338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FBCE4B9-DB91-4C3D-B131-4627F6C5132A}"/>
              </a:ext>
            </a:extLst>
          </p:cNvPr>
          <p:cNvSpPr txBox="1"/>
          <p:nvPr/>
        </p:nvSpPr>
        <p:spPr>
          <a:xfrm>
            <a:off x="491475" y="5689923"/>
            <a:ext cx="655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D3A26"/>
                </a:solidFill>
              </a:rPr>
              <a:t>–––––––––––––––  or  –––––––––––––––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A0FC21-4AD7-4556-BEF0-6ECB064C7D6E}"/>
              </a:ext>
            </a:extLst>
          </p:cNvPr>
          <p:cNvSpPr txBox="1"/>
          <p:nvPr/>
        </p:nvSpPr>
        <p:spPr>
          <a:xfrm>
            <a:off x="4659847" y="7073935"/>
            <a:ext cx="2613689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Why participate?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300" dirty="0">
                <a:solidFill>
                  <a:schemeClr val="bg1"/>
                </a:solidFill>
              </a:rPr>
              <a:t>Getting a health checkup has never been easier! Know your health status related to diabetes, heart disease and stroke. Review your results with a board-certified Nurse Practitioner via virtual consultation and develop a personal action plan.</a:t>
            </a:r>
          </a:p>
        </p:txBody>
      </p:sp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4938D3D0-FE4D-4D5A-8190-4365318386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6200" y="7111840"/>
            <a:ext cx="773647" cy="77364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27A5243-7D9B-4EAB-948E-3F85FC4FDB64}"/>
              </a:ext>
            </a:extLst>
          </p:cNvPr>
          <p:cNvSpPr txBox="1"/>
          <p:nvPr/>
        </p:nvSpPr>
        <p:spPr>
          <a:xfrm>
            <a:off x="1747518" y="7096435"/>
            <a:ext cx="21386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Who’s eligible?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300" dirty="0">
                <a:solidFill>
                  <a:schemeClr val="bg1"/>
                </a:solidFill>
              </a:rPr>
              <a:t>[Enter eligibility text in this section.]</a:t>
            </a:r>
          </a:p>
        </p:txBody>
      </p:sp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DF2CC8-3A38-479D-A834-32203698D4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8672" y="7125756"/>
            <a:ext cx="680022" cy="68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35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</TotalTime>
  <Words>129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 Pietrs</dc:creator>
  <cp:lastModifiedBy>Johnna De Los Santos</cp:lastModifiedBy>
  <cp:revision>24</cp:revision>
  <dcterms:created xsi:type="dcterms:W3CDTF">2020-08-21T15:23:56Z</dcterms:created>
  <dcterms:modified xsi:type="dcterms:W3CDTF">2020-08-26T22:35:04Z</dcterms:modified>
</cp:coreProperties>
</file>